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2"/>
  </p:notesMasterIdLst>
  <p:sldIdLst>
    <p:sldId id="2146847403" r:id="rId3"/>
    <p:sldId id="2147473581" r:id="rId4"/>
    <p:sldId id="2147483125" r:id="rId5"/>
    <p:sldId id="2147483126" r:id="rId6"/>
    <p:sldId id="2147483127" r:id="rId7"/>
    <p:sldId id="2147483131" r:id="rId8"/>
    <p:sldId id="2147483132" r:id="rId9"/>
    <p:sldId id="2147483129" r:id="rId10"/>
    <p:sldId id="2147483138" r:id="rId11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bel Montoya" userId="2e545a27-a15d-43d9-a8fd-03eabd091f90" providerId="ADAL" clId="{62D03FAC-C2F4-4C0B-BBFD-979222451468}"/>
    <pc:docChg chg="addSld delSld modSld">
      <pc:chgData name="Isabel Montoya" userId="2e545a27-a15d-43d9-a8fd-03eabd091f90" providerId="ADAL" clId="{62D03FAC-C2F4-4C0B-BBFD-979222451468}" dt="2025-06-03T12:51:11.558" v="2" actId="47"/>
      <pc:docMkLst>
        <pc:docMk/>
      </pc:docMkLst>
      <pc:sldChg chg="new del">
        <pc:chgData name="Isabel Montoya" userId="2e545a27-a15d-43d9-a8fd-03eabd091f90" providerId="ADAL" clId="{62D03FAC-C2F4-4C0B-BBFD-979222451468}" dt="2025-06-03T12:51:11.558" v="2" actId="47"/>
        <pc:sldMkLst>
          <pc:docMk/>
          <pc:sldMk cId="1270930435" sldId="2147483139"/>
        </pc:sldMkLst>
      </pc:sldChg>
      <pc:sldChg chg="add">
        <pc:chgData name="Isabel Montoya" userId="2e545a27-a15d-43d9-a8fd-03eabd091f90" providerId="ADAL" clId="{62D03FAC-C2F4-4C0B-BBFD-979222451468}" dt="2025-06-03T12:51:09.487" v="1"/>
        <pc:sldMkLst>
          <pc:docMk/>
          <pc:sldMk cId="1662448464" sldId="2147483168"/>
        </pc:sldMkLst>
      </pc:sldChg>
    </pc:docChg>
  </pc:docChgLst>
  <pc:docChgLst>
    <pc:chgData name="Isabel Montoya" userId="2e545a27-a15d-43d9-a8fd-03eabd091f90" providerId="ADAL" clId="{EAB5ADAB-ECA2-4B94-9BF8-60A2C7EEAA16}"/>
    <pc:docChg chg="delSld">
      <pc:chgData name="Isabel Montoya" userId="2e545a27-a15d-43d9-a8fd-03eabd091f90" providerId="ADAL" clId="{EAB5ADAB-ECA2-4B94-9BF8-60A2C7EEAA16}" dt="2025-09-02T16:07:44.993" v="0" actId="47"/>
      <pc:docMkLst>
        <pc:docMk/>
      </pc:docMkLst>
      <pc:sldChg chg="del">
        <pc:chgData name="Isabel Montoya" userId="2e545a27-a15d-43d9-a8fd-03eabd091f90" providerId="ADAL" clId="{EAB5ADAB-ECA2-4B94-9BF8-60A2C7EEAA16}" dt="2025-09-02T16:07:44.993" v="0" actId="47"/>
        <pc:sldMkLst>
          <pc:docMk/>
          <pc:sldMk cId="1662448464" sldId="2147483168"/>
        </pc:sldMkLst>
      </pc:sldChg>
      <pc:sldMasterChg chg="delSldLayout">
        <pc:chgData name="Isabel Montoya" userId="2e545a27-a15d-43d9-a8fd-03eabd091f90" providerId="ADAL" clId="{EAB5ADAB-ECA2-4B94-9BF8-60A2C7EEAA16}" dt="2025-09-02T16:07:44.993" v="0" actId="47"/>
        <pc:sldMasterMkLst>
          <pc:docMk/>
          <pc:sldMasterMk cId="2571063343" sldId="2147483660"/>
        </pc:sldMasterMkLst>
        <pc:sldLayoutChg chg="del">
          <pc:chgData name="Isabel Montoya" userId="2e545a27-a15d-43d9-a8fd-03eabd091f90" providerId="ADAL" clId="{EAB5ADAB-ECA2-4B94-9BF8-60A2C7EEAA16}" dt="2025-09-02T16:07:44.993" v="0" actId="47"/>
          <pc:sldLayoutMkLst>
            <pc:docMk/>
            <pc:sldMasterMk cId="2571063343" sldId="2147483660"/>
            <pc:sldLayoutMk cId="628404449" sldId="214748368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A2CEE-0935-4117-B3BA-CF9F127DC172}" type="datetimeFigureOut">
              <a:rPr lang="es-EC" smtClean="0"/>
              <a:t>2/9/2025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4E85A-259A-4E54-9E40-4084EA56ACE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67307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EBA10-A93B-7C4E-A637-443FC9D35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997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EBA10-A93B-7C4E-A637-443FC9D35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356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466B2-F559-6948-A227-C406859F7D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5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EBA10-A93B-7C4E-A637-443FC9D35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161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4BB28666-9DAF-75A9-532F-23A0E04C9C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0049" y="287364"/>
            <a:ext cx="1389144" cy="36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46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Word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A454D-316E-22A0-D970-E5BDB50AD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2" y="457200"/>
            <a:ext cx="440626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F613B-B334-8E35-92D4-4295C7E11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0" y="987426"/>
            <a:ext cx="67040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noProof="0"/>
              <a:t>Click to edit Master text styles</a:t>
            </a:r>
          </a:p>
          <a:p>
            <a:pPr lvl="1"/>
            <a:r>
              <a:rPr lang="es-ES_tradnl" noProof="0"/>
              <a:t>Second level</a:t>
            </a:r>
          </a:p>
          <a:p>
            <a:pPr lvl="2"/>
            <a:r>
              <a:rPr lang="es-ES_tradnl" noProof="0"/>
              <a:t>Third level</a:t>
            </a:r>
          </a:p>
          <a:p>
            <a:pPr lvl="3"/>
            <a:r>
              <a:rPr lang="es-ES_tradnl" noProof="0"/>
              <a:t>Fourth level</a:t>
            </a:r>
          </a:p>
          <a:p>
            <a:pPr lvl="4"/>
            <a:r>
              <a:rPr lang="es-ES_tradnl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36485B-76F6-4E3D-A385-C6848788D1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5762" y="2057400"/>
            <a:ext cx="440626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s-ES_tradnl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C625A-A7AB-1FDC-1848-2A242272D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690B-2E0D-9C4A-AE9A-74E789547EF0}" type="datetimeFigureOut">
              <a:rPr lang="es-ES_tradnl" noProof="0" smtClean="0"/>
              <a:t>02/09/2025</a:t>
            </a:fld>
            <a:endParaRPr lang="es-ES_tradnl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C4B02-94B7-0A2C-B179-4E4732DBC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BE551-74AA-DA37-7459-50499F3A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C2246-755E-FA45-B891-4D585DC998C5}" type="slidenum">
              <a:rPr lang="es-ES_tradnl" noProof="0" smtClean="0"/>
              <a:t>‹Nº›</a:t>
            </a:fld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522741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Word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7DD7B-CC9A-E86E-78F4-228B77198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2" y="457200"/>
            <a:ext cx="440626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DF98C4-FF88-6926-40F5-16ADDCA868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0" y="987426"/>
            <a:ext cx="664305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s-ES_tradnl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2295B0-9ED8-DE7D-DD12-DB7009882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5762" y="2057400"/>
            <a:ext cx="440626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s-ES_tradnl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5C67F-ABA6-CE9B-390C-19F8F132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690B-2E0D-9C4A-AE9A-74E789547EF0}" type="datetimeFigureOut">
              <a:rPr lang="es-ES_tradnl" noProof="0" smtClean="0"/>
              <a:t>02/09/2025</a:t>
            </a:fld>
            <a:endParaRPr lang="es-ES_tradnl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B2778-473E-3AAE-2318-B8091D984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87566-2423-B3F1-8AAF-ACE7399A7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C2246-755E-FA45-B891-4D585DC998C5}" type="slidenum">
              <a:rPr lang="es-ES_tradnl" noProof="0" smtClean="0"/>
              <a:t>‹Nº›</a:t>
            </a:fld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782508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Word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7CDD0-E1C6-EB93-AC04-A4F25EB58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noProof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078B3-416C-EA70-B137-4103D7FC4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noProof="0"/>
              <a:t>Click to edit Master text styles</a:t>
            </a:r>
          </a:p>
          <a:p>
            <a:pPr lvl="1"/>
            <a:r>
              <a:rPr lang="es-ES_tradnl" noProof="0"/>
              <a:t>Second level</a:t>
            </a:r>
          </a:p>
          <a:p>
            <a:pPr lvl="2"/>
            <a:r>
              <a:rPr lang="es-ES_tradnl" noProof="0"/>
              <a:t>Third level</a:t>
            </a:r>
          </a:p>
          <a:p>
            <a:pPr lvl="3"/>
            <a:r>
              <a:rPr lang="es-ES_tradnl" noProof="0"/>
              <a:t>Fourth level</a:t>
            </a:r>
          </a:p>
          <a:p>
            <a:pPr lvl="4"/>
            <a:r>
              <a:rPr lang="es-ES_tradnl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8E9D5-429D-6558-C242-EC01746A3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690B-2E0D-9C4A-AE9A-74E789547EF0}" type="datetimeFigureOut">
              <a:rPr lang="es-ES_tradnl" noProof="0" smtClean="0"/>
              <a:t>02/09/2025</a:t>
            </a:fld>
            <a:endParaRPr lang="es-ES_trad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75173-7E66-80FC-4F01-FC640408B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2DB9-F5F7-6D83-F36B-D032699AA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C2246-755E-FA45-B891-4D585DC998C5}" type="slidenum">
              <a:rPr lang="es-ES_tradnl" noProof="0" smtClean="0"/>
              <a:t>‹Nº›</a:t>
            </a:fld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44594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Word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251A48-5B3F-F8F7-5012-9E6AD50D8D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3162300" cy="5811838"/>
          </a:xfrm>
        </p:spPr>
        <p:txBody>
          <a:bodyPr vert="eaVert"/>
          <a:lstStyle/>
          <a:p>
            <a:r>
              <a:rPr lang="es-ES_tradnl" noProof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2964D9-BA3C-A538-86DF-5178E0336A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5762" y="365125"/>
            <a:ext cx="8206740" cy="5811838"/>
          </a:xfrm>
        </p:spPr>
        <p:txBody>
          <a:bodyPr vert="eaVert"/>
          <a:lstStyle/>
          <a:p>
            <a:pPr lvl="0"/>
            <a:r>
              <a:rPr lang="es-ES_tradnl" noProof="0"/>
              <a:t>Click to edit Master text styles</a:t>
            </a:r>
          </a:p>
          <a:p>
            <a:pPr lvl="1"/>
            <a:r>
              <a:rPr lang="es-ES_tradnl" noProof="0"/>
              <a:t>Second level</a:t>
            </a:r>
          </a:p>
          <a:p>
            <a:pPr lvl="2"/>
            <a:r>
              <a:rPr lang="es-ES_tradnl" noProof="0"/>
              <a:t>Third level</a:t>
            </a:r>
          </a:p>
          <a:p>
            <a:pPr lvl="3"/>
            <a:r>
              <a:rPr lang="es-ES_tradnl" noProof="0"/>
              <a:t>Fourth level</a:t>
            </a:r>
          </a:p>
          <a:p>
            <a:pPr lvl="4"/>
            <a:r>
              <a:rPr lang="es-ES_tradnl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BE6E3-9412-2531-7AF6-62E5249E8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690B-2E0D-9C4A-AE9A-74E789547EF0}" type="datetimeFigureOut">
              <a:rPr lang="es-ES_tradnl" noProof="0" smtClean="0"/>
              <a:t>02/09/2025</a:t>
            </a:fld>
            <a:endParaRPr lang="es-ES_trad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C0467-8DC4-71E6-EB66-313FC1FC0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44120-0FDC-B420-24D6-D0F143C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C2246-755E-FA45-B891-4D585DC998C5}" type="slidenum">
              <a:rPr lang="es-ES_tradnl" noProof="0" smtClean="0"/>
              <a:t>‹Nº›</a:t>
            </a:fld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91151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Word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05 Text Only Opt.A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C041E6-3C24-C343-8CBC-73BAE986D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5" y="657227"/>
            <a:ext cx="11090275" cy="792163"/>
          </a:xfrm>
        </p:spPr>
        <p:txBody>
          <a:bodyPr/>
          <a:lstStyle/>
          <a:p>
            <a:r>
              <a:rPr lang="es-ES_tradnl" noProof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9AC6CD-475E-FB48-AB2A-168CA47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noProof="0"/>
              <a:t>DD MM YYYY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9D59C1-5409-964F-A2C9-91800CC91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noProof="0"/>
              <a:t>Security classification </a:t>
            </a:r>
            <a:r>
              <a:rPr lang="es-ES_tradnl" noProof="0" err="1"/>
              <a:t>here</a:t>
            </a:r>
            <a:endParaRPr lang="es-ES_tradnl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BC2282-204A-1E4F-84AD-1A53CFB0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C7D2-4955-5E46-A2E6-70A78DC0C462}" type="slidenum">
              <a:rPr lang="es-ES_tradnl" noProof="0" smtClean="0"/>
              <a:pPr/>
              <a:t>‹Nº›</a:t>
            </a:fld>
            <a:endParaRPr lang="es-ES_tradnl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B628C0-7CF4-AE48-B242-A8746874D6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5" y="2011680"/>
            <a:ext cx="11090275" cy="4189096"/>
          </a:xfrm>
        </p:spPr>
        <p:txBody>
          <a:bodyPr/>
          <a:lstStyle/>
          <a:p>
            <a:pPr lvl="0"/>
            <a:r>
              <a:rPr lang="es-ES_tradnl" noProof="0"/>
              <a:t>Click to edit Master text styles</a:t>
            </a:r>
          </a:p>
          <a:p>
            <a:pPr lvl="1"/>
            <a:r>
              <a:rPr lang="es-ES_tradnl" noProof="0"/>
              <a:t>Second level</a:t>
            </a:r>
          </a:p>
          <a:p>
            <a:pPr lvl="2"/>
            <a:r>
              <a:rPr lang="es-ES_tradnl" noProof="0"/>
              <a:t>Third level</a:t>
            </a:r>
          </a:p>
          <a:p>
            <a:pPr lvl="3"/>
            <a:r>
              <a:rPr lang="es-ES_tradnl" noProof="0"/>
              <a:t>Fourth level</a:t>
            </a:r>
          </a:p>
          <a:p>
            <a:pPr lvl="4"/>
            <a:r>
              <a:rPr lang="es-ES_tradnl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9544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Word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Cover slide opt. A_B8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7059A44D-9426-9F42-9DF5-60D7836411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5915" y="4128848"/>
            <a:ext cx="6260172" cy="867930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algn="ctr">
              <a:defRPr sz="2800" b="0">
                <a:solidFill>
                  <a:srgbClr val="8DC0E8"/>
                </a:solidFill>
              </a:defRPr>
            </a:lvl1pPr>
          </a:lstStyle>
          <a:p>
            <a:r>
              <a:rPr lang="en-GB"/>
              <a:t>Cover slide opt. A B8 Blue </a:t>
            </a:r>
            <a:br>
              <a:rPr lang="en-GB"/>
            </a:br>
            <a:r>
              <a:rPr lang="en-GB"/>
              <a:t>Short presentation title.</a:t>
            </a:r>
            <a:endParaRPr lang="en-US"/>
          </a:p>
        </p:txBody>
      </p:sp>
      <p:sp>
        <p:nvSpPr>
          <p:cNvPr id="10" name="Security classification">
            <a:extLst>
              <a:ext uri="{FF2B5EF4-FFF2-40B4-BE49-F238E27FC236}">
                <a16:creationId xmlns:a16="http://schemas.microsoft.com/office/drawing/2014/main" id="{F9CDC3A4-B8DB-8A4D-A8B2-36051811B4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6" y="6200776"/>
            <a:ext cx="2376487" cy="323850"/>
          </a:xfrm>
        </p:spPr>
        <p:txBody>
          <a:bodyPr anchor="b"/>
          <a:lstStyle>
            <a:lvl1pPr>
              <a:defRPr sz="1200" b="0" spc="0">
                <a:solidFill>
                  <a:srgbClr val="51A0DC"/>
                </a:solidFill>
              </a:defRPr>
            </a:lvl1pPr>
            <a:lvl2pPr>
              <a:defRPr sz="1200" b="0">
                <a:solidFill>
                  <a:schemeClr val="bg1"/>
                </a:solidFill>
              </a:defRPr>
            </a:lvl2pPr>
            <a:lvl3pPr>
              <a:defRPr sz="1200" b="0">
                <a:solidFill>
                  <a:schemeClr val="bg1"/>
                </a:solidFill>
              </a:defRPr>
            </a:lvl3pPr>
            <a:lvl4pPr>
              <a:defRPr sz="1200" b="0">
                <a:solidFill>
                  <a:schemeClr val="bg1"/>
                </a:solidFill>
              </a:defRPr>
            </a:lvl4pPr>
            <a:lvl5pPr>
              <a:defRPr sz="12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Security classification here</a:t>
            </a:r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15525B0A-B4E4-3A51-BE83-61929BAA2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9696" y="2022359"/>
            <a:ext cx="4872613" cy="169740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57EE739-89E2-B36B-BDD3-0B3D6A1520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4616454"/>
            <a:ext cx="2376001" cy="1584325"/>
          </a:xfrm>
        </p:spPr>
        <p:txBody>
          <a:bodyPr anchor="b" anchorCtr="0"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defRPr sz="1200" b="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br>
              <a:rPr lang="en-US"/>
            </a:br>
            <a:r>
              <a:rPr lang="en-US"/>
              <a:t>Market / Business Unit Name </a:t>
            </a:r>
            <a:br>
              <a:rPr lang="en-US"/>
            </a:br>
            <a:r>
              <a:rPr lang="en-US"/>
              <a:t>DD MM YYYY</a:t>
            </a:r>
          </a:p>
        </p:txBody>
      </p:sp>
    </p:spTree>
    <p:extLst>
      <p:ext uri="{BB962C8B-B14F-4D97-AF65-F5344CB8AC3E}">
        <p14:creationId xmlns:p14="http://schemas.microsoft.com/office/powerpoint/2010/main" val="2755619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Word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&amp; Subtitle-InfoP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7096" y="97404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333" b="0" i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609539" indent="0">
              <a:buNone/>
              <a:defRPr sz="1600"/>
            </a:lvl2pPr>
            <a:lvl3pPr marL="1219078" indent="0">
              <a:buNone/>
              <a:defRPr sz="1333"/>
            </a:lvl3pPr>
            <a:lvl4pPr marL="1828618" indent="0">
              <a:buNone/>
              <a:defRPr sz="1200"/>
            </a:lvl4pPr>
            <a:lvl5pPr marL="2438158" indent="0">
              <a:buNone/>
              <a:defRPr sz="1200"/>
            </a:lvl5pPr>
            <a:lvl6pPr marL="3047696" indent="0">
              <a:buNone/>
              <a:defRPr sz="1200"/>
            </a:lvl6pPr>
            <a:lvl7pPr marL="3657235" indent="0">
              <a:buNone/>
              <a:defRPr sz="1200"/>
            </a:lvl7pPr>
            <a:lvl8pPr marL="4266773" indent="0">
              <a:buNone/>
              <a:defRPr sz="1200"/>
            </a:lvl8pPr>
            <a:lvl9pPr marL="4876313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17096" y="376818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2103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Word"/>
      </p:transition>
    </mc:Choice>
    <mc:Fallback xmlns="">
      <p:transition spd="slow" advClick="0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02 Section Divider Slide Opt. B_Warm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7059A44D-9426-9F42-9DF5-60D7836411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6" y="1449388"/>
            <a:ext cx="11090273" cy="2149526"/>
          </a:xfrm>
          <a:prstGeom prst="rect">
            <a:avLst/>
          </a:prstGeom>
        </p:spPr>
        <p:txBody>
          <a:bodyPr anchor="b"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210CDBFA-63F8-5048-851A-3353FBEDB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4289"/>
            <a:ext cx="11089753" cy="792162"/>
          </a:xfrm>
          <a:prstGeom prst="rect">
            <a:avLst/>
          </a:prstGeom>
        </p:spPr>
        <p:txBody>
          <a:bodyPr tIns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ontserrat" pitchFamily="2" charset="77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88F5C-EEA7-7741-96E1-6CEF9F8C2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0F2AC7-9B1E-1440-98F4-35A11AF13B1D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11430-4374-B54A-908A-D54BAF6E8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7963D-8A98-D748-B68F-799C554A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428468-7141-0743-9842-603D251C9D8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10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Word"/>
      </p:transition>
    </mc:Choice>
    <mc:Fallback xmlns="">
      <p:transition spd="slow" advClick="0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01 Cover slide opt. A_B8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7059A44D-9426-9F42-9DF5-60D7836411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5915" y="4128847"/>
            <a:ext cx="6260172" cy="867930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Cover slide opt. A B8 Blue </a:t>
            </a:r>
            <a:br>
              <a:rPr lang="en-GB"/>
            </a:br>
            <a:r>
              <a:rPr lang="en-GB"/>
              <a:t>Short presentation title.</a:t>
            </a:r>
            <a:endParaRPr lang="en-US"/>
          </a:p>
        </p:txBody>
      </p:sp>
      <p:sp>
        <p:nvSpPr>
          <p:cNvPr id="10" name="Security classification">
            <a:extLst>
              <a:ext uri="{FF2B5EF4-FFF2-40B4-BE49-F238E27FC236}">
                <a16:creationId xmlns:a16="http://schemas.microsoft.com/office/drawing/2014/main" id="{F9CDC3A4-B8DB-8A4D-A8B2-36051811B4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6" y="6200776"/>
            <a:ext cx="2376487" cy="323850"/>
          </a:xfrm>
        </p:spPr>
        <p:txBody>
          <a:bodyPr anchor="b"/>
          <a:lstStyle>
            <a:lvl1pPr>
              <a:defRPr sz="1200" b="0" spc="0">
                <a:solidFill>
                  <a:schemeClr val="bg1"/>
                </a:solidFill>
              </a:defRPr>
            </a:lvl1pPr>
            <a:lvl2pPr>
              <a:defRPr sz="1200" b="0">
                <a:solidFill>
                  <a:schemeClr val="bg1"/>
                </a:solidFill>
              </a:defRPr>
            </a:lvl2pPr>
            <a:lvl3pPr>
              <a:defRPr sz="1200" b="0">
                <a:solidFill>
                  <a:schemeClr val="bg1"/>
                </a:solidFill>
              </a:defRPr>
            </a:lvl3pPr>
            <a:lvl4pPr>
              <a:defRPr sz="1200" b="0">
                <a:solidFill>
                  <a:schemeClr val="bg1"/>
                </a:solidFill>
              </a:defRPr>
            </a:lvl4pPr>
            <a:lvl5pPr>
              <a:defRPr sz="12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Security classification here</a:t>
            </a:r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15525B0A-B4E4-3A51-BE83-61929BAA2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9696" y="2022359"/>
            <a:ext cx="4872613" cy="169740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57EE739-89E2-B36B-BDD3-0B3D6A1520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4616454"/>
            <a:ext cx="2376001" cy="1584325"/>
          </a:xfrm>
        </p:spPr>
        <p:txBody>
          <a:bodyPr anchor="b" anchorCtr="0"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defRPr sz="1200" b="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br>
              <a:rPr lang="en-US"/>
            </a:br>
            <a:r>
              <a:rPr lang="en-US"/>
              <a:t>Market / Business Unit Name </a:t>
            </a:r>
            <a:br>
              <a:rPr lang="en-US"/>
            </a:br>
            <a:r>
              <a:rPr lang="en-US"/>
              <a:t>DD MM YYYY</a:t>
            </a:r>
          </a:p>
        </p:txBody>
      </p:sp>
    </p:spTree>
    <p:extLst>
      <p:ext uri="{BB962C8B-B14F-4D97-AF65-F5344CB8AC3E}">
        <p14:creationId xmlns:p14="http://schemas.microsoft.com/office/powerpoint/2010/main" val="2741095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Word"/>
      </p:transition>
    </mc:Choice>
    <mc:Fallback xmlns="">
      <p:transition spd="slow" advClick="0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1 Cover Slide Opt. A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glowing lines and dots&#10;&#10;Description automatically generated">
            <a:extLst>
              <a:ext uri="{FF2B5EF4-FFF2-40B4-BE49-F238E27FC236}">
                <a16:creationId xmlns:a16="http://schemas.microsoft.com/office/drawing/2014/main" id="{4D499FF9-FA4B-4775-463F-1C539120B2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97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Word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632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Word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3F8C3-EE5B-DD95-AE84-0D8D4C0F7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noProof="0" dirty="0" err="1"/>
              <a:t>Click</a:t>
            </a:r>
            <a:r>
              <a:rPr lang="es-ES_tradnl" noProof="0" dirty="0"/>
              <a:t> </a:t>
            </a:r>
            <a:r>
              <a:rPr lang="es-ES_tradnl" noProof="0" dirty="0" err="1"/>
              <a:t>to</a:t>
            </a:r>
            <a:r>
              <a:rPr lang="es-ES_tradnl" noProof="0" dirty="0"/>
              <a:t> </a:t>
            </a:r>
            <a:r>
              <a:rPr lang="es-ES_tradnl" noProof="0" dirty="0" err="1"/>
              <a:t>edit</a:t>
            </a:r>
            <a:r>
              <a:rPr lang="es-ES_tradnl" noProof="0" dirty="0"/>
              <a:t> Master </a:t>
            </a:r>
            <a:r>
              <a:rPr lang="es-ES_tradnl" noProof="0" dirty="0" err="1"/>
              <a:t>title</a:t>
            </a:r>
            <a:r>
              <a:rPr lang="es-ES_tradnl" noProof="0" dirty="0"/>
              <a:t> </a:t>
            </a:r>
            <a:r>
              <a:rPr lang="es-ES_tradnl" noProof="0" dirty="0" err="1"/>
              <a:t>style</a:t>
            </a:r>
            <a:endParaRPr lang="es-ES_tradnl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994F1C-F639-D5F4-C15E-D48E17713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s-ES_tradnl" noProof="0" dirty="0" err="1"/>
              <a:t>Click</a:t>
            </a:r>
            <a:r>
              <a:rPr lang="es-ES_tradnl" noProof="0" dirty="0"/>
              <a:t> </a:t>
            </a:r>
            <a:r>
              <a:rPr lang="es-ES_tradnl" noProof="0" dirty="0" err="1"/>
              <a:t>to</a:t>
            </a:r>
            <a:r>
              <a:rPr lang="es-ES_tradnl" noProof="0" dirty="0"/>
              <a:t> </a:t>
            </a:r>
            <a:r>
              <a:rPr lang="es-ES_tradnl" noProof="0" dirty="0" err="1"/>
              <a:t>edit</a:t>
            </a:r>
            <a:r>
              <a:rPr lang="es-ES_tradnl" noProof="0" dirty="0"/>
              <a:t> Master </a:t>
            </a:r>
            <a:r>
              <a:rPr lang="es-ES_tradnl" noProof="0" dirty="0" err="1"/>
              <a:t>subtitle</a:t>
            </a:r>
            <a:r>
              <a:rPr lang="es-ES_tradnl" noProof="0" dirty="0"/>
              <a:t> </a:t>
            </a:r>
            <a:r>
              <a:rPr lang="es-ES_tradnl" noProof="0" dirty="0" err="1"/>
              <a:t>style</a:t>
            </a:r>
            <a:endParaRPr lang="es-ES_tradnl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242BD-6245-8343-7CF6-91E7C4038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690B-2E0D-9C4A-AE9A-74E789547EF0}" type="datetimeFigureOut">
              <a:rPr lang="es-ES_tradnl" noProof="0" smtClean="0"/>
              <a:t>02/09/2025</a:t>
            </a:fld>
            <a:endParaRPr lang="es-ES_trad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5D4F5-A3C0-2D13-1F91-590B6716F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4E61D-2D3B-31FD-02C3-FD8F6BE3D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C2246-755E-FA45-B891-4D585DC998C5}" type="slidenum">
              <a:rPr lang="es-ES_tradnl" noProof="0" smtClean="0"/>
              <a:t>‹Nº›</a:t>
            </a:fld>
            <a:endParaRPr lang="es-ES_tradnl" noProof="0" dirty="0"/>
          </a:p>
        </p:txBody>
      </p:sp>
    </p:spTree>
    <p:extLst>
      <p:ext uri="{BB962C8B-B14F-4D97-AF65-F5344CB8AC3E}">
        <p14:creationId xmlns:p14="http://schemas.microsoft.com/office/powerpoint/2010/main" val="4036627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Word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17CE6-8F16-C097-7AFD-D80F645D5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79327"/>
            <a:ext cx="11521440" cy="724766"/>
          </a:xfrm>
        </p:spPr>
        <p:txBody>
          <a:bodyPr anchor="t">
            <a:normAutofit/>
          </a:bodyPr>
          <a:lstStyle>
            <a:lvl1pPr>
              <a:defRPr sz="2800" b="0"/>
            </a:lvl1pPr>
          </a:lstStyle>
          <a:p>
            <a:r>
              <a:rPr lang="es-ES_tradnl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AFCFA-8FBF-4ED1-C5C5-B200645B2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57745"/>
            <a:ext cx="11521440" cy="481921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s-ES_tradnl" noProof="0"/>
              <a:t>Click to edit Master text styles</a:t>
            </a:r>
          </a:p>
          <a:p>
            <a:pPr lvl="1"/>
            <a:r>
              <a:rPr lang="es-ES_tradnl" noProof="0"/>
              <a:t>Second level</a:t>
            </a:r>
          </a:p>
          <a:p>
            <a:pPr lvl="2"/>
            <a:r>
              <a:rPr lang="es-ES_tradnl" noProof="0"/>
              <a:t>Third level</a:t>
            </a:r>
          </a:p>
          <a:p>
            <a:pPr lvl="3"/>
            <a:r>
              <a:rPr lang="es-ES_tradnl" noProof="0"/>
              <a:t>Fourth level</a:t>
            </a:r>
          </a:p>
          <a:p>
            <a:pPr lvl="4"/>
            <a:r>
              <a:rPr lang="es-ES_tradnl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C5DC3-409B-B89A-823F-889BAF21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690B-2E0D-9C4A-AE9A-74E789547EF0}" type="datetimeFigureOut">
              <a:rPr lang="es-ES_tradnl" noProof="0" smtClean="0"/>
              <a:t>02/09/2025</a:t>
            </a:fld>
            <a:endParaRPr lang="es-ES_trad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EF957-060D-36AE-3BFF-F719B0074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1ACE4-796D-3110-0335-08D150FF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C2246-755E-FA45-B891-4D585DC998C5}" type="slidenum">
              <a:rPr lang="es-ES_tradnl" noProof="0" smtClean="0"/>
              <a:t>‹Nº›</a:t>
            </a:fld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3757678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Word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B40B4-4E1B-8A04-6623-8000B1B9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709740"/>
            <a:ext cx="115214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034E6-2BDC-B420-0186-B8FD6C272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760" y="4589465"/>
            <a:ext cx="1152144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_tradnl" noProof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C83A7-3F6E-6C7E-5C95-9FC07BDEC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690B-2E0D-9C4A-AE9A-74E789547EF0}" type="datetimeFigureOut">
              <a:rPr lang="es-ES_tradnl" noProof="0" smtClean="0"/>
              <a:t>02/09/2025</a:t>
            </a:fld>
            <a:endParaRPr lang="es-ES_trad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F7D64-63E5-87CD-3B60-D29BF6AA8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FAC8F-66EF-6993-CD68-B186BBE39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C2246-755E-FA45-B891-4D585DC998C5}" type="slidenum">
              <a:rPr lang="es-ES_tradnl" noProof="0" smtClean="0"/>
              <a:t>‹Nº›</a:t>
            </a:fld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458678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Word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BF1E1-E930-A119-F61D-CB13B85CE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8ED79-88DD-24DF-D068-AE1E435D49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1320" y="1825625"/>
            <a:ext cx="5593080" cy="4351338"/>
          </a:xfrm>
        </p:spPr>
        <p:txBody>
          <a:bodyPr/>
          <a:lstStyle/>
          <a:p>
            <a:pPr lvl="0"/>
            <a:r>
              <a:rPr lang="es-ES_tradnl" noProof="0"/>
              <a:t>Click to edit Master text styles</a:t>
            </a:r>
          </a:p>
          <a:p>
            <a:pPr lvl="1"/>
            <a:r>
              <a:rPr lang="es-ES_tradnl" noProof="0"/>
              <a:t>Second level</a:t>
            </a:r>
          </a:p>
          <a:p>
            <a:pPr lvl="2"/>
            <a:r>
              <a:rPr lang="es-ES_tradnl" noProof="0"/>
              <a:t>Third level</a:t>
            </a:r>
          </a:p>
          <a:p>
            <a:pPr lvl="3"/>
            <a:r>
              <a:rPr lang="es-ES_tradnl" noProof="0"/>
              <a:t>Fourth level</a:t>
            </a:r>
          </a:p>
          <a:p>
            <a:pPr lvl="4"/>
            <a:r>
              <a:rPr lang="es-ES_tradnl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B4DD57-E254-4B7F-01BC-076663EFA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4120" y="1825625"/>
            <a:ext cx="5593080" cy="4351338"/>
          </a:xfrm>
        </p:spPr>
        <p:txBody>
          <a:bodyPr/>
          <a:lstStyle/>
          <a:p>
            <a:pPr lvl="0"/>
            <a:r>
              <a:rPr lang="es-ES_tradnl" noProof="0"/>
              <a:t>Click to edit Master text styles</a:t>
            </a:r>
          </a:p>
          <a:p>
            <a:pPr lvl="1"/>
            <a:r>
              <a:rPr lang="es-ES_tradnl" noProof="0"/>
              <a:t>Second level</a:t>
            </a:r>
          </a:p>
          <a:p>
            <a:pPr lvl="2"/>
            <a:r>
              <a:rPr lang="es-ES_tradnl" noProof="0"/>
              <a:t>Third level</a:t>
            </a:r>
          </a:p>
          <a:p>
            <a:pPr lvl="3"/>
            <a:r>
              <a:rPr lang="es-ES_tradnl" noProof="0"/>
              <a:t>Fourth level</a:t>
            </a:r>
          </a:p>
          <a:p>
            <a:pPr lvl="4"/>
            <a:r>
              <a:rPr lang="es-ES_tradnl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23CDE-4CCE-E574-A701-03B94E518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690B-2E0D-9C4A-AE9A-74E789547EF0}" type="datetimeFigureOut">
              <a:rPr lang="es-ES_tradnl" noProof="0" smtClean="0"/>
              <a:t>02/09/2025</a:t>
            </a:fld>
            <a:endParaRPr lang="es-ES_tradnl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9C476F-4887-7525-0D58-3AA9E040A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80E48-3D94-6BC7-62E9-06ABA0EA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C2246-755E-FA45-B891-4D585DC998C5}" type="slidenum">
              <a:rPr lang="es-ES_tradnl" noProof="0" smtClean="0"/>
              <a:t>‹Nº›</a:t>
            </a:fld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2719694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Word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20208-D7F8-9689-846B-7F2D9E6E0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125"/>
            <a:ext cx="11521440" cy="1325563"/>
          </a:xfrm>
        </p:spPr>
        <p:txBody>
          <a:bodyPr/>
          <a:lstStyle/>
          <a:p>
            <a:r>
              <a:rPr lang="es-ES_tradnl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DC98B-A919-746E-511A-F85255725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760" y="1681163"/>
            <a:ext cx="56318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s-ES_tradnl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71BD2-837D-AC38-AB5C-1E9137A6E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5760" y="2505076"/>
            <a:ext cx="5631815" cy="3684588"/>
          </a:xfrm>
        </p:spPr>
        <p:txBody>
          <a:bodyPr/>
          <a:lstStyle/>
          <a:p>
            <a:pPr lvl="0"/>
            <a:r>
              <a:rPr lang="es-ES_tradnl" noProof="0"/>
              <a:t>Click to edit Master text styles</a:t>
            </a:r>
          </a:p>
          <a:p>
            <a:pPr lvl="1"/>
            <a:r>
              <a:rPr lang="es-ES_tradnl" noProof="0"/>
              <a:t>Second level</a:t>
            </a:r>
          </a:p>
          <a:p>
            <a:pPr lvl="2"/>
            <a:r>
              <a:rPr lang="es-ES_tradnl" noProof="0"/>
              <a:t>Third level</a:t>
            </a:r>
          </a:p>
          <a:p>
            <a:pPr lvl="3"/>
            <a:r>
              <a:rPr lang="es-ES_tradnl" noProof="0"/>
              <a:t>Fourth level</a:t>
            </a:r>
          </a:p>
          <a:p>
            <a:pPr lvl="4"/>
            <a:r>
              <a:rPr lang="es-ES_tradnl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8486F2-01F4-E268-C00A-430915B195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715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s-ES_tradnl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6E2B2-60B5-5E70-0F39-8F6A014D1E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715000" cy="3684588"/>
          </a:xfrm>
        </p:spPr>
        <p:txBody>
          <a:bodyPr/>
          <a:lstStyle/>
          <a:p>
            <a:pPr lvl="0"/>
            <a:r>
              <a:rPr lang="es-ES_tradnl" noProof="0"/>
              <a:t>Click to edit Master text styles</a:t>
            </a:r>
          </a:p>
          <a:p>
            <a:pPr lvl="1"/>
            <a:r>
              <a:rPr lang="es-ES_tradnl" noProof="0"/>
              <a:t>Second level</a:t>
            </a:r>
          </a:p>
          <a:p>
            <a:pPr lvl="2"/>
            <a:r>
              <a:rPr lang="es-ES_tradnl" noProof="0"/>
              <a:t>Third level</a:t>
            </a:r>
          </a:p>
          <a:p>
            <a:pPr lvl="3"/>
            <a:r>
              <a:rPr lang="es-ES_tradnl" noProof="0"/>
              <a:t>Fourth level</a:t>
            </a:r>
          </a:p>
          <a:p>
            <a:pPr lvl="4"/>
            <a:r>
              <a:rPr lang="es-ES_tradnl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1901FB-2027-D186-30E1-07C31267E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690B-2E0D-9C4A-AE9A-74E789547EF0}" type="datetimeFigureOut">
              <a:rPr lang="es-ES_tradnl" noProof="0" smtClean="0"/>
              <a:t>02/09/2025</a:t>
            </a:fld>
            <a:endParaRPr lang="es-ES_tradnl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A52C94-758E-9350-CF30-ED2E01531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B647B4-A86D-AA8C-77E4-D344C102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C2246-755E-FA45-B891-4D585DC998C5}" type="slidenum">
              <a:rPr lang="es-ES_tradnl" noProof="0" smtClean="0"/>
              <a:t>‹Nº›</a:t>
            </a:fld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117707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Word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9168A-3081-CE7D-0FB3-710ABFC07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B45291-DACA-5E59-A1D2-98D9E0A97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690B-2E0D-9C4A-AE9A-74E789547EF0}" type="datetimeFigureOut">
              <a:rPr lang="es-ES_tradnl" noProof="0" smtClean="0"/>
              <a:t>02/09/2025</a:t>
            </a:fld>
            <a:endParaRPr lang="es-ES_tradnl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D587C-EDD2-7C34-5487-14288D6F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F8E3D0-D3D2-7F91-362D-6C310AD29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C2246-755E-FA45-B891-4D585DC998C5}" type="slidenum">
              <a:rPr lang="es-ES_tradnl" noProof="0" smtClean="0"/>
              <a:t>‹Nº›</a:t>
            </a:fld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1359325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Word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246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Word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06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Word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779F97-F634-D272-FD54-F961C3FAF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55893"/>
            <a:ext cx="11521440" cy="7681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 noProof="0" dirty="0" err="1"/>
              <a:t>Click</a:t>
            </a:r>
            <a:r>
              <a:rPr lang="es-ES_tradnl" noProof="0" dirty="0"/>
              <a:t> </a:t>
            </a:r>
            <a:r>
              <a:rPr lang="es-ES_tradnl" noProof="0" dirty="0" err="1"/>
              <a:t>to</a:t>
            </a:r>
            <a:r>
              <a:rPr lang="es-ES_tradnl" noProof="0" dirty="0"/>
              <a:t> </a:t>
            </a:r>
            <a:r>
              <a:rPr lang="es-ES_tradnl" noProof="0" dirty="0" err="1"/>
              <a:t>edit</a:t>
            </a:r>
            <a:r>
              <a:rPr lang="es-ES_tradnl" noProof="0" dirty="0"/>
              <a:t> Master </a:t>
            </a:r>
            <a:r>
              <a:rPr lang="es-ES_tradnl" noProof="0" dirty="0" err="1"/>
              <a:t>title</a:t>
            </a:r>
            <a:r>
              <a:rPr lang="es-ES_tradnl" noProof="0" dirty="0"/>
              <a:t> </a:t>
            </a:r>
            <a:r>
              <a:rPr lang="es-ES_tradnl" noProof="0" dirty="0" err="1"/>
              <a:t>style</a:t>
            </a:r>
            <a:endParaRPr lang="es-ES_tradnl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8EBFD-007B-E15F-C256-1A5A7838B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760" y="1219200"/>
            <a:ext cx="1152144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noProof="0" dirty="0" err="1"/>
              <a:t>Click</a:t>
            </a:r>
            <a:r>
              <a:rPr lang="es-ES_tradnl" noProof="0" dirty="0"/>
              <a:t> </a:t>
            </a:r>
            <a:r>
              <a:rPr lang="es-ES_tradnl" noProof="0" dirty="0" err="1"/>
              <a:t>to</a:t>
            </a:r>
            <a:r>
              <a:rPr lang="es-ES_tradnl" noProof="0" dirty="0"/>
              <a:t> </a:t>
            </a:r>
            <a:r>
              <a:rPr lang="es-ES_tradnl" noProof="0" dirty="0" err="1"/>
              <a:t>edit</a:t>
            </a:r>
            <a:r>
              <a:rPr lang="es-ES_tradnl" noProof="0" dirty="0"/>
              <a:t> Master </a:t>
            </a:r>
            <a:r>
              <a:rPr lang="es-ES_tradnl" noProof="0" dirty="0" err="1"/>
              <a:t>text</a:t>
            </a:r>
            <a:r>
              <a:rPr lang="es-ES_tradnl" noProof="0" dirty="0"/>
              <a:t> </a:t>
            </a:r>
            <a:r>
              <a:rPr lang="es-ES_tradnl" noProof="0" dirty="0" err="1"/>
              <a:t>styles</a:t>
            </a:r>
            <a:endParaRPr lang="es-ES_tradnl" noProof="0" dirty="0"/>
          </a:p>
          <a:p>
            <a:pPr lvl="1"/>
            <a:r>
              <a:rPr lang="es-ES_tradnl" noProof="0" dirty="0" err="1"/>
              <a:t>Second</a:t>
            </a:r>
            <a:r>
              <a:rPr lang="es-ES_tradnl" noProof="0" dirty="0"/>
              <a:t> </a:t>
            </a:r>
            <a:r>
              <a:rPr lang="es-ES_tradnl" noProof="0" dirty="0" err="1"/>
              <a:t>level</a:t>
            </a:r>
            <a:endParaRPr lang="es-ES_tradnl" noProof="0" dirty="0"/>
          </a:p>
          <a:p>
            <a:pPr lvl="2"/>
            <a:r>
              <a:rPr lang="es-ES_tradnl" noProof="0" dirty="0" err="1"/>
              <a:t>Third</a:t>
            </a:r>
            <a:r>
              <a:rPr lang="es-ES_tradnl" noProof="0" dirty="0"/>
              <a:t> </a:t>
            </a:r>
            <a:r>
              <a:rPr lang="es-ES_tradnl" noProof="0" dirty="0" err="1"/>
              <a:t>level</a:t>
            </a:r>
            <a:endParaRPr lang="es-ES_tradnl" noProof="0" dirty="0"/>
          </a:p>
          <a:p>
            <a:pPr lvl="3"/>
            <a:r>
              <a:rPr lang="es-ES_tradnl" noProof="0" dirty="0" err="1"/>
              <a:t>Fourth</a:t>
            </a:r>
            <a:r>
              <a:rPr lang="es-ES_tradnl" noProof="0" dirty="0"/>
              <a:t> </a:t>
            </a:r>
            <a:r>
              <a:rPr lang="es-ES_tradnl" noProof="0" dirty="0" err="1"/>
              <a:t>level</a:t>
            </a:r>
            <a:endParaRPr lang="es-ES_tradnl" noProof="0" dirty="0"/>
          </a:p>
          <a:p>
            <a:pPr lvl="4"/>
            <a:r>
              <a:rPr lang="es-ES_tradnl" noProof="0" dirty="0" err="1"/>
              <a:t>Fifth</a:t>
            </a:r>
            <a:r>
              <a:rPr lang="es-ES_tradnl" noProof="0" dirty="0"/>
              <a:t> </a:t>
            </a:r>
            <a:r>
              <a:rPr lang="es-ES_tradnl" noProof="0" dirty="0" err="1"/>
              <a:t>level</a:t>
            </a:r>
            <a:endParaRPr lang="es-ES_tradnl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C37EE-8D49-C47C-87E4-893C0D157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2" y="6356353"/>
            <a:ext cx="30055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980E690B-2E0D-9C4A-AE9A-74E789547EF0}" type="datetimeFigureOut">
              <a:rPr lang="es-ES_tradnl" noProof="0" smtClean="0"/>
              <a:pPr/>
              <a:t>02/09/2025</a:t>
            </a:fld>
            <a:endParaRPr lang="es-ES_trad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C53A1-6860-1B0D-9928-1127046C2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3734" y="6356353"/>
            <a:ext cx="45083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s-ES_trad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23661-A3DA-0E36-741C-85E434980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81610" y="6356353"/>
            <a:ext cx="30055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7C3C2246-755E-FA45-B891-4D585DC998C5}" type="slidenum">
              <a:rPr lang="es-ES_tradnl" noProof="0" smtClean="0"/>
              <a:pPr/>
              <a:t>‹Nº›</a:t>
            </a:fld>
            <a:endParaRPr lang="es-ES_tradnl" noProof="0" dirty="0"/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1480F73-0AD7-02DE-0E00-3313E4D5FBC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2561" y="255895"/>
            <a:ext cx="2404641" cy="549683"/>
          </a:xfrm>
          <a:prstGeom prst="rect">
            <a:avLst/>
          </a:prstGeom>
        </p:spPr>
      </p:pic>
      <p:pic>
        <p:nvPicPr>
          <p:cNvPr id="9" name="Picture 8" descr="A blue circle with white hands and a black background&#10;&#10;Description automatically generated">
            <a:extLst>
              <a:ext uri="{FF2B5EF4-FFF2-40B4-BE49-F238E27FC236}">
                <a16:creationId xmlns:a16="http://schemas.microsoft.com/office/drawing/2014/main" id="{78282DAF-93CC-EEFD-5B84-3CAE278A3409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0" t="21720" r="20296" b="20296"/>
          <a:stretch/>
        </p:blipFill>
        <p:spPr>
          <a:xfrm>
            <a:off x="11213870" y="5869475"/>
            <a:ext cx="879564" cy="879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920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Word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bg1"/>
          </a:solidFill>
          <a:latin typeface="Montserrat" pitchFamily="2" charset="77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416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44C7683-AB38-979A-536F-EC08158F2432}"/>
              </a:ext>
            </a:extLst>
          </p:cNvPr>
          <p:cNvSpPr txBox="1"/>
          <p:nvPr/>
        </p:nvSpPr>
        <p:spPr>
          <a:xfrm>
            <a:off x="393877" y="1793526"/>
            <a:ext cx="2388986" cy="789254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Videoconsulta 24/7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6A8941-A481-420A-2D61-DDB51351AD9B}"/>
              </a:ext>
            </a:extLst>
          </p:cNvPr>
          <p:cNvSpPr txBox="1"/>
          <p:nvPr/>
        </p:nvSpPr>
        <p:spPr>
          <a:xfrm>
            <a:off x="3413523" y="1733681"/>
            <a:ext cx="2413132" cy="849098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Signos Vitales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E7AC00CA-C316-91A1-CDD6-62B6AACCF773}"/>
              </a:ext>
            </a:extLst>
          </p:cNvPr>
          <p:cNvSpPr txBox="1">
            <a:spLocks/>
          </p:cNvSpPr>
          <p:nvPr/>
        </p:nvSpPr>
        <p:spPr>
          <a:xfrm>
            <a:off x="365760" y="986679"/>
            <a:ext cx="11521440" cy="41637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Ecosistema BGLA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9D6CEC-54C6-55AE-3850-ABBA16AE620D}"/>
              </a:ext>
            </a:extLst>
          </p:cNvPr>
          <p:cNvSpPr txBox="1"/>
          <p:nvPr/>
        </p:nvSpPr>
        <p:spPr>
          <a:xfrm>
            <a:off x="6457345" y="1733682"/>
            <a:ext cx="2413132" cy="849098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Programas </a:t>
            </a:r>
            <a:br>
              <a:rPr kumimoji="0" lang="es-ES_tradnl" sz="140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</a:br>
            <a:r>
              <a:rPr kumimoji="0" lang="es-ES_tradnl" sz="140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de Salud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50FD70-C3E2-3A6D-AB3D-D5FEB5AF611D}"/>
              </a:ext>
            </a:extLst>
          </p:cNvPr>
          <p:cNvSpPr txBox="1"/>
          <p:nvPr/>
        </p:nvSpPr>
        <p:spPr>
          <a:xfrm>
            <a:off x="9501135" y="1733681"/>
            <a:ext cx="2413132" cy="849098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Monitoriza </a:t>
            </a:r>
            <a:br>
              <a:rPr kumimoji="0" lang="es-ES_tradnl" sz="140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</a:br>
            <a:r>
              <a:rPr kumimoji="0" lang="es-ES_tradnl" sz="140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tu Salud</a:t>
            </a:r>
          </a:p>
        </p:txBody>
      </p:sp>
    </p:spTree>
    <p:extLst>
      <p:ext uri="{BB962C8B-B14F-4D97-AF65-F5344CB8AC3E}">
        <p14:creationId xmlns:p14="http://schemas.microsoft.com/office/powerpoint/2010/main" val="676189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EB207E-66FD-B190-183A-E1ECEF4EB7EB}"/>
              </a:ext>
            </a:extLst>
          </p:cNvPr>
          <p:cNvSpPr txBox="1"/>
          <p:nvPr/>
        </p:nvSpPr>
        <p:spPr>
          <a:xfrm>
            <a:off x="4911698" y="4276441"/>
            <a:ext cx="6548783" cy="22159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Atención médica inmediata en Medicina General: 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Helvetica Light"/>
            </a:endParaRPr>
          </a:p>
          <a:p>
            <a:pPr marL="0" marR="0" lvl="0" indent="0" algn="l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Helvetica Light"/>
            </a:endParaRPr>
          </a:p>
          <a:p>
            <a:pPr marL="285744" marR="0" lvl="0" indent="-285744" algn="l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Alcance </a:t>
            </a:r>
            <a: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regional 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285744" marR="0" lvl="0" indent="-285744" algn="l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Atención en solo </a:t>
            </a:r>
            <a:r>
              <a:rPr kumimoji="0" lang="es-ES_tradnl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30 </a:t>
            </a:r>
            <a: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segundos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285744" marR="0" lvl="0" indent="-285744" algn="l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Prescripción Médica </a:t>
            </a: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disponibles </a:t>
            </a:r>
            <a: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en</a:t>
            </a:r>
            <a:r>
              <a:rPr kumimoji="0" lang="es-ES_tradnl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 13 </a:t>
            </a:r>
            <a: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países: Ecuador, Colombia, Panamá, República Dominicana ...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285744" marR="0" lvl="0" indent="-285744" algn="l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Helvetica Light"/>
            </a:endParaRPr>
          </a:p>
          <a:p>
            <a:pPr marL="0" marR="0" lvl="0" indent="0" algn="l" defTabSz="4127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Además, atención en especialidades: Psicología y Nutrición</a:t>
            </a:r>
            <a:b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tserrat" pitchFamily="2" charset="77"/>
                <a:ea typeface="+mn-ea"/>
                <a:cs typeface="+mn-cs"/>
              </a:rPr>
            </a:b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4CCB4-D4B7-D6B9-6B44-CC8465EA0DD3}"/>
              </a:ext>
            </a:extLst>
          </p:cNvPr>
          <p:cNvSpPr txBox="1"/>
          <p:nvPr/>
        </p:nvSpPr>
        <p:spPr>
          <a:xfrm>
            <a:off x="693163" y="5212253"/>
            <a:ext cx="26651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Videoconsultas </a:t>
            </a:r>
            <a:b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</a:b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Inmediatas 24/7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9052D4-F6F5-E5FC-B2DA-008370512906}"/>
              </a:ext>
            </a:extLst>
          </p:cNvPr>
          <p:cNvSpPr txBox="1"/>
          <p:nvPr/>
        </p:nvSpPr>
        <p:spPr>
          <a:xfrm>
            <a:off x="6957186" y="2844225"/>
            <a:ext cx="4651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Videoconsultas</a:t>
            </a:r>
          </a:p>
        </p:txBody>
      </p:sp>
    </p:spTree>
    <p:extLst>
      <p:ext uri="{BB962C8B-B14F-4D97-AF65-F5344CB8AC3E}">
        <p14:creationId xmlns:p14="http://schemas.microsoft.com/office/powerpoint/2010/main" val="2084819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AB96C6C-4E8F-FF97-1A6C-C97AC7B0D504}"/>
              </a:ext>
            </a:extLst>
          </p:cNvPr>
          <p:cNvSpPr txBox="1"/>
          <p:nvPr/>
        </p:nvSpPr>
        <p:spPr>
          <a:xfrm>
            <a:off x="29777" y="670199"/>
            <a:ext cx="3852796" cy="348552"/>
          </a:xfrm>
          <a:prstGeom prst="rect">
            <a:avLst/>
          </a:prstGeom>
          <a:noFill/>
        </p:spPr>
        <p:txBody>
          <a:bodyPr wrap="square" lIns="0" tIns="0" rIns="0" bIns="0" numCol="1" rtlCol="0" anchor="ctr" anchorCtr="0">
            <a:noAutofit/>
          </a:bodyPr>
          <a:lstStyle/>
          <a:p>
            <a:pPr marL="0" marR="0" lvl="0" indent="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Con solo 3 pasos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3159ADA-7412-1FA3-0958-E9EA2A3B2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55894"/>
            <a:ext cx="11521440" cy="555165"/>
          </a:xfrm>
        </p:spPr>
        <p:txBody>
          <a:bodyPr>
            <a:normAutofit/>
          </a:bodyPr>
          <a:lstStyle/>
          <a:p>
            <a:r>
              <a:rPr lang="es-ES_tradnl" noProof="0" dirty="0" err="1">
                <a:latin typeface="Montserrat"/>
              </a:rPr>
              <a:t>VideoConsulta</a:t>
            </a:r>
            <a:r>
              <a:rPr lang="es-ES_tradnl" noProof="0" dirty="0">
                <a:latin typeface="Montserrat"/>
              </a:rPr>
              <a:t> 24/7</a:t>
            </a:r>
            <a:endParaRPr lang="es-ES_tradnl" noProof="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905DB72-EBAA-D588-B22F-174E4E95AC24}"/>
              </a:ext>
            </a:extLst>
          </p:cNvPr>
          <p:cNvSpPr txBox="1"/>
          <p:nvPr/>
        </p:nvSpPr>
        <p:spPr>
          <a:xfrm>
            <a:off x="1781250" y="1018751"/>
            <a:ext cx="546945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02E07B8-8500-7C8E-E5FF-727182400CEC}"/>
              </a:ext>
            </a:extLst>
          </p:cNvPr>
          <p:cNvSpPr txBox="1"/>
          <p:nvPr/>
        </p:nvSpPr>
        <p:spPr>
          <a:xfrm>
            <a:off x="4795671" y="1018751"/>
            <a:ext cx="729687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B8F335D-9817-9BC9-31FA-E8DEBB0A580E}"/>
              </a:ext>
            </a:extLst>
          </p:cNvPr>
          <p:cNvSpPr txBox="1"/>
          <p:nvPr/>
        </p:nvSpPr>
        <p:spPr>
          <a:xfrm>
            <a:off x="7492376" y="1018751"/>
            <a:ext cx="73129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66364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D7DFCB-CFBC-599F-FD71-3DA17564986F}"/>
              </a:ext>
            </a:extLst>
          </p:cNvPr>
          <p:cNvSpPr txBox="1"/>
          <p:nvPr/>
        </p:nvSpPr>
        <p:spPr>
          <a:xfrm>
            <a:off x="7300429" y="4192679"/>
            <a:ext cx="4307823" cy="14933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12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Tales</a:t>
            </a: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 como frecuencia cardiaca o respiratoria, nivel de estrés o presión arterial simplemente en</a:t>
            </a:r>
            <a:r>
              <a:rPr kumimoji="0" lang="es-ES_tradnl" sz="1404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 </a:t>
            </a:r>
            <a:r>
              <a:rPr kumimoji="0" lang="es-ES_tradnl" sz="1404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30</a:t>
            </a: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 segundos.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l" defTabSz="412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  <a:sym typeface="Helvetica Light"/>
            </a:endParaRPr>
          </a:p>
          <a:p>
            <a:pPr marL="0" marR="0" lvl="0" indent="0" algn="l" defTabSz="412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Todo a</a:t>
            </a:r>
            <a:r>
              <a:rPr kumimoji="0" lang="es-ES_tradnl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 través de la app</a:t>
            </a: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 utilizando la cámara. </a:t>
            </a:r>
            <a:endParaRPr kumimoji="0" lang="es-ES_tradnl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31808D-E0BC-93EC-6D30-F4BD1CFA81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83"/>
          <a:stretch/>
        </p:blipFill>
        <p:spPr>
          <a:xfrm>
            <a:off x="3199" y="3880886"/>
            <a:ext cx="6713485" cy="2977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0C9C02-E184-B5B9-771D-FF05A418D508}"/>
              </a:ext>
            </a:extLst>
          </p:cNvPr>
          <p:cNvSpPr txBox="1"/>
          <p:nvPr/>
        </p:nvSpPr>
        <p:spPr>
          <a:xfrm>
            <a:off x="6957181" y="2422973"/>
            <a:ext cx="4651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Medición de Signos Vitales</a:t>
            </a:r>
          </a:p>
        </p:txBody>
      </p:sp>
    </p:spTree>
    <p:extLst>
      <p:ext uri="{BB962C8B-B14F-4D97-AF65-F5344CB8AC3E}">
        <p14:creationId xmlns:p14="http://schemas.microsoft.com/office/powerpoint/2010/main" val="3312165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AB96C6C-4E8F-FF97-1A6C-C97AC7B0D504}"/>
              </a:ext>
            </a:extLst>
          </p:cNvPr>
          <p:cNvSpPr txBox="1"/>
          <p:nvPr/>
        </p:nvSpPr>
        <p:spPr>
          <a:xfrm>
            <a:off x="3616090" y="937569"/>
            <a:ext cx="6566828" cy="1330572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MEDICIONES:</a:t>
            </a:r>
            <a:br>
              <a:rPr kumimoji="0" lang="es-ES_trad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</a:br>
            <a:endParaRPr kumimoji="0" lang="es-ES_trad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  <a:p>
            <a:pPr marL="142871" marR="0" lvl="0" indent="-142871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Presión arterial sistólica</a:t>
            </a:r>
          </a:p>
          <a:p>
            <a:pPr marL="142871" marR="0" lvl="0" indent="-142871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Presión arterial diastólica</a:t>
            </a:r>
          </a:p>
          <a:p>
            <a:pPr marL="142871" marR="0" lvl="0" indent="-142871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Frecuencia cardíaca</a:t>
            </a:r>
          </a:p>
          <a:p>
            <a:pPr marL="142871" marR="0" lvl="0" indent="-142871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Índice de masa corporal</a:t>
            </a:r>
          </a:p>
          <a:p>
            <a:pPr marL="142871" marR="0" lvl="0" indent="-142871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Frecuencia respiratoria</a:t>
            </a:r>
            <a:b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</a:br>
            <a:b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</a:br>
            <a:b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</a:br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  <a:p>
            <a:pPr marL="142871" marR="0" lvl="0" indent="-142871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  <a:p>
            <a:pPr marL="142871" marR="0" lvl="0" indent="-142871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Nivel de estrés</a:t>
            </a:r>
          </a:p>
          <a:p>
            <a:pPr marL="142871" marR="0" lvl="0" indent="-142871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Riesgo de infarto</a:t>
            </a:r>
          </a:p>
          <a:p>
            <a:pPr marL="142871" marR="0" lvl="0" indent="-142871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Riesgo de ACV</a:t>
            </a:r>
          </a:p>
          <a:p>
            <a:pPr marL="142871" marR="0" lvl="0" indent="-142871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Riesgo cardiovascular</a:t>
            </a:r>
          </a:p>
          <a:p>
            <a:pPr marL="142871" marR="0" lvl="0" indent="-142871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  <a:p>
            <a:pPr marL="142871" marR="0" lvl="0" indent="-142871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3159ADA-7412-1FA3-0958-E9EA2A3B2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noProof="0" dirty="0"/>
              <a:t>MEDICIÓN DE CONSTANTES VITALES</a:t>
            </a:r>
          </a:p>
        </p:txBody>
      </p:sp>
      <p:pic>
        <p:nvPicPr>
          <p:cNvPr id="2" name="Blua-constantes-vitales 1.mov">
            <a:hlinkClick r:id="" action="ppaction://media"/>
            <a:extLst>
              <a:ext uri="{FF2B5EF4-FFF2-40B4-BE49-F238E27FC236}">
                <a16:creationId xmlns:a16="http://schemas.microsoft.com/office/drawing/2014/main" id="{2D5800D6-5DBC-A7FA-B582-48A2851FBB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444" y="1388533"/>
            <a:ext cx="2182425" cy="47244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4ED16-66C8-AFC6-F861-7CF31C702C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98076" y="1240054"/>
            <a:ext cx="2423160" cy="502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04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EB207E-66FD-B190-183A-E1ECEF4EB7EB}"/>
              </a:ext>
            </a:extLst>
          </p:cNvPr>
          <p:cNvSpPr txBox="1"/>
          <p:nvPr/>
        </p:nvSpPr>
        <p:spPr>
          <a:xfrm>
            <a:off x="7360502" y="3974914"/>
            <a:ext cx="4169252" cy="2240357"/>
          </a:xfrm>
          <a:prstGeom prst="roundRect">
            <a:avLst>
              <a:gd name="adj" fmla="val 3290"/>
            </a:avLst>
          </a:prstGeom>
          <a:noFill/>
        </p:spPr>
        <p:txBody>
          <a:bodyPr wrap="square" lIns="91440" tIns="91440" rIns="91440" bIns="91440" anchor="t">
            <a:noAutofit/>
          </a:bodyPr>
          <a:lstStyle/>
          <a:p>
            <a:pPr marL="0" marR="0" lvl="0" indent="0" algn="l" defTabSz="4127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Enfermedades Crónicas: </a:t>
            </a:r>
          </a:p>
          <a:p>
            <a:pPr marL="0" marR="0" lvl="0" indent="0" algn="l" defTabSz="4127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Diabetes Mellitus, Hipertensión Arterial, Enfermedades Coronarias, Asma EPOC.</a:t>
            </a:r>
            <a:endParaRPr kumimoji="0" lang="es-ES_tradnl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l" defTabSz="4127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  <a:sym typeface="Helvetica Light"/>
            </a:endParaRPr>
          </a:p>
          <a:p>
            <a:pPr marL="0" marR="0" lvl="0" indent="0" algn="l" defTabSz="4127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Psicología:</a:t>
            </a:r>
            <a:b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</a:b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Familiar (3 programas) </a:t>
            </a:r>
            <a:b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</a:b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Individual (7 programas). </a:t>
            </a:r>
            <a:endParaRPr kumimoji="0" lang="es-ES_tradnl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l" defTabSz="4127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Helvetica Light"/>
            </a:endParaRPr>
          </a:p>
          <a:p>
            <a:pPr marL="0" marR="0" lvl="0" indent="0" algn="l" defTabSz="4127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Helvetica Light"/>
              </a:rPr>
              <a:t>Nutrición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A18F00-DB3F-6863-610F-2380A95AAFD0}"/>
              </a:ext>
            </a:extLst>
          </p:cNvPr>
          <p:cNvSpPr txBox="1"/>
          <p:nvPr/>
        </p:nvSpPr>
        <p:spPr>
          <a:xfrm>
            <a:off x="7165756" y="3017522"/>
            <a:ext cx="5026241" cy="863364"/>
          </a:xfrm>
          <a:prstGeom prst="rect">
            <a:avLst/>
          </a:prstGeom>
          <a:solidFill>
            <a:srgbClr val="FBFEFC"/>
          </a:solidFill>
        </p:spPr>
        <p:txBody>
          <a:bodyPr wrap="square" lIns="274320" tIns="45720" rIns="91440" bIns="45720" rtlCol="0" anchor="t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Helvetica Light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Programas de salud destinados a atender a nuestros asegurados en todo momento.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4486EE-577A-B058-7E29-4D8CF708A0D3}"/>
              </a:ext>
            </a:extLst>
          </p:cNvPr>
          <p:cNvSpPr txBox="1"/>
          <p:nvPr/>
        </p:nvSpPr>
        <p:spPr>
          <a:xfrm>
            <a:off x="578757" y="5120188"/>
            <a:ext cx="1540535" cy="12080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Asesoría</a:t>
            </a:r>
            <a:b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</a:b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Nutricional</a:t>
            </a:r>
            <a:endParaRPr kumimoji="0" lang="es-ES_tradn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Cuidado de la  alimentación a través de recomendaciones y consejos de profesionales especializados en nutrición,.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45A6D1-E0C5-352B-C922-1086A2697E20}"/>
              </a:ext>
            </a:extLst>
          </p:cNvPr>
          <p:cNvSpPr txBox="1"/>
          <p:nvPr/>
        </p:nvSpPr>
        <p:spPr>
          <a:xfrm>
            <a:off x="2714683" y="5120190"/>
            <a:ext cx="1318752" cy="7925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Mente Sana</a:t>
            </a:r>
            <a:endParaRPr kumimoji="0" lang="es-ES_tradn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-regular"/>
                <a:ea typeface="+mn-ea"/>
                <a:cs typeface="+mn-cs"/>
              </a:rPr>
              <a:t>Acceso  a expertos para la mejora del bienestar emocional todo desde la palma de la mano.</a:t>
            </a:r>
            <a:endParaRPr kumimoji="0" lang="es-ES_trad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838527-5384-18D2-FC60-14940C496BAC}"/>
              </a:ext>
            </a:extLst>
          </p:cNvPr>
          <p:cNvSpPr txBox="1"/>
          <p:nvPr/>
        </p:nvSpPr>
        <p:spPr>
          <a:xfrm>
            <a:off x="4721712" y="5120189"/>
            <a:ext cx="1318752" cy="125418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Manejo de</a:t>
            </a:r>
            <a:b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</a:b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enfermedades crónicas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-regular"/>
                <a:ea typeface="+mn-ea"/>
                <a:cs typeface="+mn-cs"/>
              </a:rPr>
              <a:t>Diseñado para  llevar un control y seguimiento constantes de  determinadas patologías   crónicas.</a:t>
            </a:r>
          </a:p>
        </p:txBody>
      </p:sp>
      <p:pic>
        <p:nvPicPr>
          <p:cNvPr id="24" name="Picture 23" descr="A blue circle with white hands and a black background&#10;&#10;Description automatically generated">
            <a:extLst>
              <a:ext uri="{FF2B5EF4-FFF2-40B4-BE49-F238E27FC236}">
                <a16:creationId xmlns:a16="http://schemas.microsoft.com/office/drawing/2014/main" id="{AAB469C1-9FE9-0005-3429-CB06EF9860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0" t="21720" r="20296" b="20296"/>
          <a:stretch/>
        </p:blipFill>
        <p:spPr>
          <a:xfrm>
            <a:off x="11213870" y="5869475"/>
            <a:ext cx="879564" cy="879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white head with blue flower&#10;&#10;Description automatically generated">
            <a:extLst>
              <a:ext uri="{FF2B5EF4-FFF2-40B4-BE49-F238E27FC236}">
                <a16:creationId xmlns:a16="http://schemas.microsoft.com/office/drawing/2014/main" id="{AC4AEA51-D2DD-26C1-2863-3E42A8DBF4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8003" y="4891783"/>
            <a:ext cx="322496" cy="322496"/>
          </a:xfrm>
          <a:prstGeom prst="rect">
            <a:avLst/>
          </a:prstGeom>
        </p:spPr>
      </p:pic>
      <p:pic>
        <p:nvPicPr>
          <p:cNvPr id="6" name="Picture 5" descr="A bowl of food with blue and white objects&#10;&#10;Description automatically generated">
            <a:extLst>
              <a:ext uri="{FF2B5EF4-FFF2-40B4-BE49-F238E27FC236}">
                <a16:creationId xmlns:a16="http://schemas.microsoft.com/office/drawing/2014/main" id="{7C7FFDDA-C00C-80E4-C782-656C93143F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164" y="5742564"/>
            <a:ext cx="322496" cy="322496"/>
          </a:xfrm>
          <a:prstGeom prst="rect">
            <a:avLst/>
          </a:prstGeom>
        </p:spPr>
      </p:pic>
      <p:pic>
        <p:nvPicPr>
          <p:cNvPr id="9" name="Picture 8" descr="A white hand pointing at a blue rectangle&#10;&#10;Description automatically generated">
            <a:extLst>
              <a:ext uri="{FF2B5EF4-FFF2-40B4-BE49-F238E27FC236}">
                <a16:creationId xmlns:a16="http://schemas.microsoft.com/office/drawing/2014/main" id="{DAD2D406-E6B4-4EE6-6843-3E569A70440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368" y="3999600"/>
            <a:ext cx="304955" cy="38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55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BAED502-209E-8618-4D35-A0B4D316C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57495"/>
            <a:ext cx="11521440" cy="768155"/>
          </a:xfrm>
        </p:spPr>
        <p:txBody>
          <a:bodyPr/>
          <a:lstStyle/>
          <a:p>
            <a:r>
              <a:rPr lang="es-ES_tradnl" b="1" noProof="0" dirty="0"/>
              <a:t>Mi Bupa LATAM </a:t>
            </a:r>
            <a:r>
              <a:rPr lang="es-ES_tradnl" noProof="0" dirty="0"/>
              <a:t>App</a:t>
            </a:r>
          </a:p>
        </p:txBody>
      </p:sp>
    </p:spTree>
    <p:extLst>
      <p:ext uri="{BB962C8B-B14F-4D97-AF65-F5344CB8AC3E}">
        <p14:creationId xmlns:p14="http://schemas.microsoft.com/office/powerpoint/2010/main" val="887687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E3B971-3F1F-00EF-5EE8-330BBF1F8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684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242</Words>
  <Application>Microsoft Office PowerPoint</Application>
  <PresentationFormat>Panorámica</PresentationFormat>
  <Paragraphs>55</Paragraphs>
  <Slides>9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Aptos</vt:lpstr>
      <vt:lpstr>Arial</vt:lpstr>
      <vt:lpstr>Montserrat</vt:lpstr>
      <vt:lpstr>Montserrat Light</vt:lpstr>
      <vt:lpstr>m-regular</vt:lpstr>
      <vt:lpstr>Custom Design</vt:lpstr>
      <vt:lpstr>3_Office Theme</vt:lpstr>
      <vt:lpstr>Presentación de PowerPoint</vt:lpstr>
      <vt:lpstr>Presentación de PowerPoint</vt:lpstr>
      <vt:lpstr>Presentación de PowerPoint</vt:lpstr>
      <vt:lpstr>VideoConsulta 24/7</vt:lpstr>
      <vt:lpstr>Presentación de PowerPoint</vt:lpstr>
      <vt:lpstr>MEDICIÓN DE CONSTANTES VITALES</vt:lpstr>
      <vt:lpstr>Presentación de PowerPoint</vt:lpstr>
      <vt:lpstr>Mi Bupa LATAM App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Sebastian Reinberg</dc:creator>
  <cp:lastModifiedBy>Isabel Montoya</cp:lastModifiedBy>
  <cp:revision>1</cp:revision>
  <dcterms:created xsi:type="dcterms:W3CDTF">2025-01-23T17:55:26Z</dcterms:created>
  <dcterms:modified xsi:type="dcterms:W3CDTF">2025-09-02T16:07:46Z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3e25554-eeb6-41c4-9f5c-5947e7b79532_Enabled">
    <vt:lpwstr>true</vt:lpwstr>
  </property>
  <property fmtid="{D5CDD505-2E9C-101B-9397-08002B2CF9AE}" pid="3" name="MSIP_Label_93e25554-eeb6-41c4-9f5c-5947e7b79532_SetDate">
    <vt:lpwstr>2025-01-23T18:01:15Z</vt:lpwstr>
  </property>
  <property fmtid="{D5CDD505-2E9C-101B-9397-08002B2CF9AE}" pid="4" name="MSIP_Label_93e25554-eeb6-41c4-9f5c-5947e7b79532_Method">
    <vt:lpwstr>Standard</vt:lpwstr>
  </property>
  <property fmtid="{D5CDD505-2E9C-101B-9397-08002B2CF9AE}" pid="5" name="MSIP_Label_93e25554-eeb6-41c4-9f5c-5947e7b79532_Name">
    <vt:lpwstr>Business Use only</vt:lpwstr>
  </property>
  <property fmtid="{D5CDD505-2E9C-101B-9397-08002B2CF9AE}" pid="6" name="MSIP_Label_93e25554-eeb6-41c4-9f5c-5947e7b79532_SiteId">
    <vt:lpwstr>a9064290-f391-4cdc-b08e-74f033af2461</vt:lpwstr>
  </property>
  <property fmtid="{D5CDD505-2E9C-101B-9397-08002B2CF9AE}" pid="7" name="MSIP_Label_93e25554-eeb6-41c4-9f5c-5947e7b79532_ActionId">
    <vt:lpwstr>fa80e834-a9da-44b7-b9e8-350431c7cef6</vt:lpwstr>
  </property>
  <property fmtid="{D5CDD505-2E9C-101B-9397-08002B2CF9AE}" pid="8" name="MSIP_Label_93e25554-eeb6-41c4-9f5c-5947e7b79532_ContentBits">
    <vt:lpwstr>0</vt:lpwstr>
  </property>
</Properties>
</file>